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06965-6C81-4008-8796-21874FC49097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54E3-781B-43F9-9F97-EFBD954C6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22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06965-6C81-4008-8796-21874FC49097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554E3-781B-43F9-9F97-EFBD954C6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9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18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3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5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XNA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6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86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0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6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79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9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4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7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5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63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7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19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20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9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55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2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01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24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2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96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06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77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51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71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7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6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87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9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27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61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23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98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39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87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85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1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6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56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7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6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정점의 법선 벡터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8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33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화면 슬라이드 쇼(4:3)</PresentationFormat>
  <Paragraphs>50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Lucida Sans Unicode</vt:lpstr>
      <vt:lpstr>Office 테마</vt:lpstr>
      <vt:lpstr>Game Programming with DirectX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정점의 법선 벡터</vt:lpstr>
      <vt:lpstr>PowerPoint 프레젠테이션</vt:lpstr>
      <vt:lpstr>Quiz</vt:lpstr>
      <vt:lpstr>Quiz</vt:lpstr>
      <vt:lpstr>Quiz</vt:lpstr>
      <vt:lpstr>XNA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2019-03-03T15:10:55Z</dcterms:created>
  <dcterms:modified xsi:type="dcterms:W3CDTF">2019-03-03T15:10:55Z</dcterms:modified>
</cp:coreProperties>
</file>